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0" r:id="rId5"/>
    <p:sldId id="258" r:id="rId6"/>
    <p:sldId id="263" r:id="rId7"/>
    <p:sldId id="261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" y="1090613"/>
            <a:ext cx="11344275" cy="43005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937950" y="315250"/>
            <a:ext cx="10515600" cy="563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2202" y="2150291"/>
            <a:ext cx="3961119" cy="2004168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194022" y="1582714"/>
            <a:ext cx="699887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Praxis LT Pro Light"/>
                <a:ea typeface="+mn-ea"/>
                <a:cs typeface="+mn-cs"/>
              </a:rPr>
              <a:t>Every young person in our community deserves to have the best opportunities at life regardless of their individual circumstances.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Praxis LT Pro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Praxis LT Pro Light"/>
                <a:ea typeface="+mn-ea"/>
                <a:cs typeface="+mn-cs"/>
              </a:rPr>
              <a:t>Education is the key to accessing these opportunities and we support and develop every member of our community to: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Praxis LT Pro Light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Praxis LT Pro Light"/>
                <a:ea typeface="+mn-ea"/>
                <a:cs typeface="+mn-cs"/>
              </a:rPr>
              <a:t>Think about their Thinking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Praxis LT Pro Light"/>
                <a:ea typeface="+mn-ea"/>
                <a:cs typeface="+mn-cs"/>
              </a:rPr>
              <a:t>Be their Best self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Praxis LT Pro Light"/>
                <a:ea typeface="+mn-ea"/>
                <a:cs typeface="+mn-cs"/>
              </a:rPr>
              <a:t>Shape their Success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Praxis LT Pro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Praxis LT Pro Light"/>
                <a:ea typeface="+mn-ea"/>
                <a:cs typeface="+mn-cs"/>
              </a:rPr>
              <a:t>In this way Thinking Schools Academy Trust transforms life chances. </a:t>
            </a:r>
          </a:p>
        </p:txBody>
      </p:sp>
    </p:spTree>
    <p:extLst>
      <p:ext uri="{BB962C8B-B14F-4D97-AF65-F5344CB8AC3E}">
        <p14:creationId xmlns:p14="http://schemas.microsoft.com/office/powerpoint/2010/main" val="319726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196392"/>
            <a:ext cx="2628900" cy="427338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196391"/>
            <a:ext cx="7734300" cy="51046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 txBox="1">
            <a:spLocks/>
          </p:cNvSpPr>
          <p:nvPr/>
        </p:nvSpPr>
        <p:spPr>
          <a:xfrm>
            <a:off x="937950" y="315250"/>
            <a:ext cx="10515600" cy="563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4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97C2-2C88-44D3-9303-503BBFA923E6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84CD-A6AF-4A6B-AB36-4BC44A495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17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3535"/>
            <a:ext cx="10515600" cy="41896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937950" y="315250"/>
            <a:ext cx="10515600" cy="563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87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246910"/>
            <a:ext cx="10515600" cy="422761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937950" y="315250"/>
            <a:ext cx="10515600" cy="563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046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30284"/>
            <a:ext cx="5181600" cy="49466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30284"/>
            <a:ext cx="5181600" cy="42394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937950" y="315250"/>
            <a:ext cx="10515600" cy="563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164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81664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57182"/>
            <a:ext cx="5157787" cy="46106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81664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657182"/>
            <a:ext cx="5183188" cy="38458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37950" y="315250"/>
            <a:ext cx="10515600" cy="563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41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937950" y="315250"/>
            <a:ext cx="10515600" cy="563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4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73575"/>
            <a:ext cx="3932237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186926"/>
            <a:ext cx="6172200" cy="4316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7377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937950" y="315250"/>
            <a:ext cx="10515600" cy="563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77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7357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186926"/>
            <a:ext cx="6172200" cy="43160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7377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937950" y="315250"/>
            <a:ext cx="10515600" cy="563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808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210486"/>
            <a:ext cx="10515600" cy="42592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937950" y="315250"/>
            <a:ext cx="10515600" cy="563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27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97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7950" y="315250"/>
            <a:ext cx="10515600" cy="5637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46909"/>
            <a:ext cx="105156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1611" y="5573577"/>
            <a:ext cx="1109563" cy="103879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883171"/>
            <a:ext cx="113538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 userDrawn="1"/>
        </p:nvSpPr>
        <p:spPr>
          <a:xfrm>
            <a:off x="624016" y="6230409"/>
            <a:ext cx="65017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TRANSFORMING</a:t>
            </a:r>
            <a:r>
              <a:rPr lang="en-GB" sz="2800" baseline="0" dirty="0"/>
              <a:t> LIFE CHANCES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76671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sg.org/page/?title=Parents%2C+Teachers+and+Friends+Association+%28PTFA%29&amp;pid=78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mile.amazon.co.uk/gp/chpf/homepage?orig=%2F" TargetMode="External"/><Relationship Id="rId2" Type="http://schemas.openxmlformats.org/officeDocument/2006/relationships/hyperlink" Target="https://www.phsg.org/_site/data/files/parents/ptfa/518699B5052D78406F73A6C25E97D9BB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phsg.org/page/?title=Parents%2C+Teachers+and+Friends+Association+%28PTFA%29&amp;pid=78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sg.org/page/?title=Parents%2C+Teachers+and+Friends+Association+%28PTFA%29&amp;pid=78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PHSG Parents, Teachers and Friends Association (PTFA) </a:t>
            </a:r>
          </a:p>
        </p:txBody>
      </p:sp>
    </p:spTree>
    <p:extLst>
      <p:ext uri="{BB962C8B-B14F-4D97-AF65-F5344CB8AC3E}">
        <p14:creationId xmlns:p14="http://schemas.microsoft.com/office/powerpoint/2010/main" val="3438965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B9862D4-3D3C-452C-A2EA-03C4F9ABC5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We actively raise funds for Plymouth High School for Girls which helps to enhance the learning experience of pupils at the school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The PTFA is a registered charitable organisation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We are a small group who need your support to help us make a difference to school life at Plymouth High School for Girls.  We really do need your help.  Tell us what you could do and we’ll work around you! </a:t>
            </a:r>
          </a:p>
          <a:p>
            <a:pPr>
              <a:lnSpc>
                <a:spcPct val="150000"/>
              </a:lnSpc>
            </a:pPr>
            <a:r>
              <a:rPr lang="en-GB" dirty="0"/>
              <a:t>	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50966B-BD8E-4726-AF11-92F15C217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Welcome to our PTFA!</a:t>
            </a:r>
          </a:p>
        </p:txBody>
      </p:sp>
    </p:spTree>
    <p:extLst>
      <p:ext uri="{BB962C8B-B14F-4D97-AF65-F5344CB8AC3E}">
        <p14:creationId xmlns:p14="http://schemas.microsoft.com/office/powerpoint/2010/main" val="3763836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3D92943-3D0C-49B6-8DB3-E7848F224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All funds raised are dedicated to school initiatives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All fundraising ideas and expenditure are discussed and agreed with the school community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 err="1"/>
              <a:t>Humingbird</a:t>
            </a:r>
            <a:r>
              <a:rPr lang="en-GB" dirty="0"/>
              <a:t> Racing Team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Netball Kit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Specialist 3D and Art Printers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Child Assault Prevention Scheme Registration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Outdoor Shelters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34B9B4-BB0B-46A5-8E3B-3FFB9B700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we have achieved so far</a:t>
            </a:r>
          </a:p>
        </p:txBody>
      </p:sp>
    </p:spTree>
    <p:extLst>
      <p:ext uri="{BB962C8B-B14F-4D97-AF65-F5344CB8AC3E}">
        <p14:creationId xmlns:p14="http://schemas.microsoft.com/office/powerpoint/2010/main" val="125597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44FDD1-0087-4A6E-9CC7-1180979FB7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Connect with others in your school community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Learn new skills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Actively get involved with school events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Notice your school community fundraising initiatives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Give something back to your school community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It’s good for you!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67B0C8-0D75-4ABA-8791-46B5616A2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Benefits of volunteering</a:t>
            </a:r>
          </a:p>
        </p:txBody>
      </p:sp>
    </p:spTree>
    <p:extLst>
      <p:ext uri="{BB962C8B-B14F-4D97-AF65-F5344CB8AC3E}">
        <p14:creationId xmlns:p14="http://schemas.microsoft.com/office/powerpoint/2010/main" val="768063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F6F3AD-2E09-4A7B-A49B-D16C2C1C9F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Volunteer to help out at events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Typically 2-3hours per event on school site e.g. parents evening refreshments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Prism Disco, Alton Towers, Carol and Mince Pie evenings etc.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Come to our virtual meetings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Held regularly and last around 1hr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Bring your fundraising ideas to the group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Help by taking on a small task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Join our committee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Take a position on the committee or share one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Can you share your experience and skills?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dirty="0"/>
              <a:t>Commitment around 2hrs per month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81855C-6AEB-4825-874D-77BDF457E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Join our community</a:t>
            </a:r>
          </a:p>
        </p:txBody>
      </p:sp>
    </p:spTree>
    <p:extLst>
      <p:ext uri="{BB962C8B-B14F-4D97-AF65-F5344CB8AC3E}">
        <p14:creationId xmlns:p14="http://schemas.microsoft.com/office/powerpoint/2010/main" val="2689420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FC9F00-3164-4535-BF4F-E624A3469E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We consist of official positions such as: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a Chair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Minute Secretary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Treasurer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We also have supporting roles: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Social Media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Second Hand Uniform Co-Ordinator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Events Co-Ordinator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Assistant Treasurer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Please see our </a:t>
            </a:r>
            <a:r>
              <a:rPr lang="en-GB" dirty="0">
                <a:hlinkClick r:id="rId2"/>
              </a:rPr>
              <a:t>website</a:t>
            </a:r>
            <a:r>
              <a:rPr lang="en-GB" dirty="0"/>
              <a:t> for vacancies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Some of these roles can be shared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If you feel you can contribute to the Committee then please contact us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8681E97-6CE5-4033-946A-FA8630E5C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PTFA Committee</a:t>
            </a:r>
          </a:p>
        </p:txBody>
      </p:sp>
    </p:spTree>
    <p:extLst>
      <p:ext uri="{BB962C8B-B14F-4D97-AF65-F5344CB8AC3E}">
        <p14:creationId xmlns:p14="http://schemas.microsoft.com/office/powerpoint/2010/main" val="2901418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28169D-2BAD-4DB0-94CB-435C0C28E3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Make a regular monetary school donation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Donate and purchase </a:t>
            </a:r>
            <a:r>
              <a:rPr lang="en-GB" dirty="0">
                <a:hlinkClick r:id="rId2"/>
              </a:rPr>
              <a:t>school uniform</a:t>
            </a:r>
            <a:endParaRPr lang="en-GB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Sign up to </a:t>
            </a:r>
            <a:r>
              <a:rPr lang="en-GB" dirty="0">
                <a:hlinkClick r:id="rId3"/>
              </a:rPr>
              <a:t>Amazon Smile</a:t>
            </a:r>
            <a:r>
              <a:rPr lang="en-GB" dirty="0"/>
              <a:t> and donate whilst you shop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Sign up to </a:t>
            </a:r>
            <a:r>
              <a:rPr lang="en-GB" dirty="0">
                <a:hlinkClick r:id="rId4"/>
              </a:rPr>
              <a:t>Easy Fundraising</a:t>
            </a:r>
            <a:r>
              <a:rPr lang="en-GB" dirty="0"/>
              <a:t> and donate whilst you shop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Take part in school raffles by donating prizes and buying tickets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Take part in other events like quizzes, prize draws etc.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Can your organisation help with match funding?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AC9C4A-2E3F-4A74-BBE8-FFBF11F08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else can you help?</a:t>
            </a:r>
          </a:p>
        </p:txBody>
      </p:sp>
    </p:spTree>
    <p:extLst>
      <p:ext uri="{BB962C8B-B14F-4D97-AF65-F5344CB8AC3E}">
        <p14:creationId xmlns:p14="http://schemas.microsoft.com/office/powerpoint/2010/main" val="2477742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C644EDA-8E54-4B6C-BF96-62743C13A4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Email us at phs-pta@tsatmail.org.uk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Follow us on Facebook @NEWPHSGPTFA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Read our </a:t>
            </a:r>
            <a:r>
              <a:rPr lang="en-GB" dirty="0">
                <a:hlinkClick r:id="rId2"/>
              </a:rPr>
              <a:t>webpage</a:t>
            </a:r>
            <a:r>
              <a:rPr lang="en-GB" dirty="0"/>
              <a:t> on the PHSG website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Join us for our regular ZOOM PTFA meetings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Keep up to date with our regular PTFA newsletters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We look forward to welcoming you to our community!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8E6817-CDF9-4D65-9A52-8C6391EAA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Keep in touch</a:t>
            </a:r>
          </a:p>
        </p:txBody>
      </p:sp>
    </p:spTree>
    <p:extLst>
      <p:ext uri="{BB962C8B-B14F-4D97-AF65-F5344CB8AC3E}">
        <p14:creationId xmlns:p14="http://schemas.microsoft.com/office/powerpoint/2010/main" val="2515574869"/>
      </p:ext>
    </p:extLst>
  </p:cSld>
  <p:clrMapOvr>
    <a:masterClrMapping/>
  </p:clrMapOvr>
</p:sld>
</file>

<file path=ppt/theme/theme1.xml><?xml version="1.0" encoding="utf-8"?>
<a:theme xmlns:a="http://schemas.openxmlformats.org/drawingml/2006/main" name="TSAT PowerPoint Theme">
  <a:themeElements>
    <a:clrScheme name="TSAT">
      <a:dk1>
        <a:srgbClr val="FFFFFF"/>
      </a:dk1>
      <a:lt1>
        <a:sysClr val="window" lastClr="FFFFFF"/>
      </a:lt1>
      <a:dk2>
        <a:srgbClr val="4597CB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SAT">
      <a:majorFont>
        <a:latin typeface="Praxis LT Pro Light"/>
        <a:ea typeface=""/>
        <a:cs typeface=""/>
      </a:majorFont>
      <a:minorFont>
        <a:latin typeface="Praxis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98B63B6-19E4-4C02-8F34-696844373832}" vid="{1AA2C7FD-39D4-42C8-B18D-EEDFDE4E98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TSAT PowerPoint Template 2021 (with Mission Statement) v1r2 (1)</Template>
  <TotalTime>84</TotalTime>
  <Words>435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Praxis LT Pro Light</vt:lpstr>
      <vt:lpstr>TSAT PowerPoint Theme</vt:lpstr>
      <vt:lpstr>PHSG Parents, Teachers and Friends Association (PTFA) </vt:lpstr>
      <vt:lpstr>Welcome to our PTFA!</vt:lpstr>
      <vt:lpstr>What we have achieved so far</vt:lpstr>
      <vt:lpstr>Benefits of volunteering</vt:lpstr>
      <vt:lpstr>Join our community</vt:lpstr>
      <vt:lpstr>The PTFA Committee</vt:lpstr>
      <vt:lpstr>How else can you help?</vt:lpstr>
      <vt:lpstr>Keep in touch</vt:lpstr>
    </vt:vector>
  </TitlesOfParts>
  <Company>Thinking Schools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here</dc:title>
  <dc:creator>Vicki Benwell</dc:creator>
  <cp:lastModifiedBy>JENKINS, Jennifer (LIVEWELL SOUTHWEST)</cp:lastModifiedBy>
  <cp:revision>7</cp:revision>
  <dcterms:created xsi:type="dcterms:W3CDTF">2021-01-22T08:46:44Z</dcterms:created>
  <dcterms:modified xsi:type="dcterms:W3CDTF">2021-06-23T09:03:29Z</dcterms:modified>
</cp:coreProperties>
</file>